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747766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55624899"/>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2541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23 </a:t>
            </a:r>
            <a:r>
              <a:rPr lang="ru-RU" altLang="ru-RU" sz="1100" b="1" dirty="0" err="1">
                <a:latin typeface="Times New Roman" panose="02020603050405020304" pitchFamily="18" charset="0"/>
                <a:cs typeface="Times New Roman" panose="02020603050405020304" pitchFamily="18" charset="0"/>
              </a:rPr>
              <a:t>сәуірге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22 сәуірден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23 сәуірге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күннің соңында өткінші жаңбыр, найзағай, дауыл болады. Оңтүстік-батыстан жел соғады, күші 8-13 м/с, күндіз екпіні 15-20 м/с. Ауа температурасы түнде 12-14, күндіз 25-27 градус жылы болады.</a:t>
            </a:r>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24 </a:t>
            </a:r>
            <a:r>
              <a:rPr lang="ru-RU" sz="1100" b="1" dirty="0" err="1">
                <a:latin typeface="Times New Roman" pitchFamily="18" charset="0"/>
                <a:cs typeface="Times New Roman" pitchFamily="18" charset="0"/>
              </a:rPr>
              <a:t>сәуірге</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23 сәуірден 09 сағ. 24 сәуірге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қатты жаңбыр, найзағай, дауыл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 жел соғады, күші 9-14, екпіні 15-20 м/с. Ауа температурасы 13-15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smtClean="0">
                <a:solidFill>
                  <a:schemeClr val="tx1"/>
                </a:solidFill>
                <a:latin typeface="Times New Roman" panose="02020603050405020304" pitchFamily="18" charset="0"/>
                <a:cs typeface="Times New Roman" panose="02020603050405020304" pitchFamily="18" charset="0"/>
              </a:rPr>
              <a:t>23, 24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13009</TotalTime>
  <Words>606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2227</cp:revision>
  <cp:lastPrinted>2021-07-01T03:56:27Z</cp:lastPrinted>
  <dcterms:created xsi:type="dcterms:W3CDTF">2018-03-27T06:03:00Z</dcterms:created>
  <dcterms:modified xsi:type="dcterms:W3CDTF">2022-04-22T08:51:23Z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