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4508249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22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5738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5-7, днем 25-27 тепла.</a:t>
            </a:r>
          </a:p>
          <a:p>
            <a:r>
              <a:rPr lang="ru-RU" sz="1200" dirty="0"/>
              <a:t>	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24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апрел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24 апреля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573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10-12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540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2162</cp:revision>
  <cp:lastPrinted>2021-07-01T03:56:27Z</cp:lastPrinted>
  <dcterms:created xsi:type="dcterms:W3CDTF">2018-03-27T06:03:00Z</dcterms:created>
  <dcterms:modified xsi:type="dcterms:W3CDTF">2022-04-22T08:41:56Z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