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65589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и утром дождь. Ветер восточный 9-14 м/с. Температура воздуха ночью 4-6, днем 7-9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восточный, северо-восточный 4-9 м/с. Температура воздуха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299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2143</cp:revision>
  <cp:lastPrinted>2021-02-03T11:37:00Z</cp:lastPrinted>
  <dcterms:created xsi:type="dcterms:W3CDTF">2018-03-27T06:03:00Z</dcterms:created>
  <dcterms:modified xsi:type="dcterms:W3CDTF">2022-04-22T08:14:07Z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