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B8005"/>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6377063"/>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675808"/>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1524613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359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en-US"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en-US"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23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22</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23</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24 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23</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a:t>
            </a:r>
            <a:r>
              <a:rPr lang="kk-KZ" sz="1200" dirty="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4" y="224626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23, 24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2667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18" name="Прямоугольник 17"/>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13140</TotalTime>
  <Words>581</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2165</cp:revision>
  <cp:lastPrinted>2021-07-01T03:56:27Z</cp:lastPrinted>
  <dcterms:created xsi:type="dcterms:W3CDTF">2018-03-27T06:03:00Z</dcterms:created>
  <dcterms:modified xsi:type="dcterms:W3CDTF">2022-04-22T08:44:03Z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