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84584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23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в конце дня кратковременный дождь, гроза, шквал. Ветер юго-западный 8-13, днем порывы 15-20 м/с. Температура воздуха ночью 12-14, днем 25-27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24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сильный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634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2021-07-01T03:56:27Z</cp:lastPrinted>
  <dcterms:created xsi:type="dcterms:W3CDTF">2018-03-27T06:03:00Z</dcterms:created>
  <dcterms:modified xsi:type="dcterms:W3CDTF">2022-04-22T08:51:06Z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