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04642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дождь, гроза. Ветер юго-западный с </a:t>
            </a:r>
            <a:r>
              <a:rPr lang="ru-RU" sz="12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перехожом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на юго-западный 9-14 м/с. Температура воздуха ночью 15-17, днем 26-28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дождь, гроза. Ветер западный 9-14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12753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2021-07-01T03:56:27Z</cp:lastPrinted>
  <dcterms:created xsi:type="dcterms:W3CDTF">2018-03-27T06:03:00Z</dcterms:created>
  <dcterms:modified xsi:type="dcterms:W3CDTF">2022-04-22T08:29:33Z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