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827909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дождь. Ветер северо-восточный, восточный 9-14 м/с. Температура воздуха ночью 6-8, днём 10-12 тепла.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24 апреля </a:t>
            </a:r>
          </a:p>
          <a:p>
            <a:pPr lvl="0" indent="85725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с переходом на юго-восточный  9-14 м/с. Температура воздуха 8-10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12848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2206</cp:revision>
  <cp:lastPrinted>2021-07-01T03:56:27Z</cp:lastPrinted>
  <dcterms:created xsi:type="dcterms:W3CDTF">2018-03-27T06:03:00Z</dcterms:created>
  <dcterms:modified xsi:type="dcterms:W3CDTF">2022-04-22T08:48:20Z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