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035590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1343700"/>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85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1977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a:t>
            </a:r>
            <a:r>
              <a:rPr lang="kk-KZ" altLang="ru-RU" sz="1200" b="1" dirty="0">
                <a:solidFill>
                  <a:prstClr val="black"/>
                </a:solidFill>
                <a:latin typeface="Times New Roman" panose="02020603050405020304" pitchFamily="18" charset="0"/>
                <a:cs typeface="Times New Roman" panose="02020603050405020304" pitchFamily="18" charset="0"/>
              </a:rPr>
              <a:t>3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a:t>
            </a:r>
            <a:r>
              <a:rPr lang="kk-KZ" altLang="ru-RU" sz="1200" b="1" dirty="0">
                <a:solidFill>
                  <a:prstClr val="black"/>
                </a:solidFill>
                <a:latin typeface="Times New Roman" panose="02020603050405020304" pitchFamily="18" charset="0"/>
                <a:cs typeface="Times New Roman" panose="02020603050405020304" pitchFamily="18" charset="0"/>
              </a:rPr>
              <a:t>2</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a:t>
            </a:r>
            <a:r>
              <a:rPr lang="kk-KZ" altLang="ru-RU" sz="1200" b="1" dirty="0">
                <a:solidFill>
                  <a:prstClr val="black"/>
                </a:solidFill>
                <a:latin typeface="Times New Roman" panose="02020603050405020304" pitchFamily="18" charset="0"/>
                <a:cs typeface="Times New Roman" panose="02020603050405020304" pitchFamily="18" charset="0"/>
              </a:rPr>
              <a:t>3</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24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23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a:t>
            </a:r>
            <a:r>
              <a:rPr lang="kk-KZ" sz="1200" b="1" dirty="0">
                <a:solidFill>
                  <a:srgbClr val="000000"/>
                </a:solidFill>
                <a:latin typeface="Times New Roman" panose="02020603050405020304" pitchFamily="18" charset="0"/>
                <a:cs typeface="Times New Roman" panose="02020603050405020304" pitchFamily="18" charset="0"/>
                <a:sym typeface="+mn-ea"/>
              </a:rPr>
              <a:t>4</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 Жел сол</a:t>
            </a:r>
            <a:r>
              <a:rPr lang="kk-KZ" sz="1200" dirty="0">
                <a:latin typeface="Times New Roman" panose="02020603050405020304" pitchFamily="18" charset="0"/>
                <a:cs typeface="Times New Roman" panose="02020603050405020304" pitchFamily="18" charset="0"/>
              </a:rPr>
              <a:t>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2</a:t>
            </a:r>
            <a:r>
              <a:rPr lang="en-US" sz="1200" dirty="0" smtClean="0">
                <a:solidFill>
                  <a:srgbClr val="000000"/>
                </a:solidFill>
                <a:latin typeface="Times New Roman" panose="02020603050405020304" pitchFamily="18" charset="0"/>
                <a:cs typeface="Times New Roman" panose="02020603050405020304" pitchFamily="18" charset="0"/>
                <a:sym typeface="+mn-ea"/>
              </a:rPr>
              <a:t>3, 24</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14011</TotalTime>
  <Words>555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2165</cp:revision>
  <cp:lastPrinted>2021-07-01T03:56:27Z</cp:lastPrinted>
  <dcterms:created xsi:type="dcterms:W3CDTF">2018-03-27T06:03:00Z</dcterms:created>
  <dcterms:modified xsi:type="dcterms:W3CDTF">2022-04-22T08:38:18Z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