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288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1371295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апреля,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3854204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апреля по 21 ч. 23 апреля 2022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Без осадков. Ветер северный 9-14, днем порывы 15-20 м/с. Температура воздуха ночью 5-7 мороза, днем 5-7 тепла.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апреля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23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24 апреля 2022 г.</a:t>
            </a:r>
          </a:p>
          <a:p>
            <a:pPr lvl="0" algn="just"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Без осадков. Ветер юго-восточный 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6-8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232211" y="788909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12958</TotalTime>
  <Words>599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2254</cp:revision>
  <cp:lastPrinted>2021-07-01T03:56:27Z</cp:lastPrinted>
  <dcterms:created xsi:type="dcterms:W3CDTF">2018-03-27T06:03:00Z</dcterms:created>
  <dcterms:modified xsi:type="dcterms:W3CDTF">2022-04-22T08:36:42Z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