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691915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Днем небольшой дождь, гроза. Ветер юго-западный 9-14, днем при грозе порывы 15-20 м/с. Температура воздуха ночью 12-14, днем 24-26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24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Временами дождь, гроза. Ветер юго-западный 9-14 м/с. Температура воздуха ночью 13-15 тепла.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2022-01-19T06:52:39Z</cp:lastPrinted>
  <dcterms:created xsi:type="dcterms:W3CDTF">2018-03-27T06:03:00Z</dcterms:created>
  <dcterms:modified xsi:type="dcterms:W3CDTF">2022-04-22T08:44:10Z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