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8376583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8949285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901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апреля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23 апреля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северо-западный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1-3° мороза, днем 10-12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5-10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1-3°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82850" y="672233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14687</TotalTime>
  <Words>635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2168</cp:revision>
  <cp:lastPrinted>2021-10-18T15:52:53Z</cp:lastPrinted>
  <dcterms:created xsi:type="dcterms:W3CDTF">2018-03-27T06:03:00Z</dcterms:created>
  <dcterms:modified xsi:type="dcterms:W3CDTF">2022-04-22T08:46:42Z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