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639153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8-10,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18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33995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13083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2022-04-22T08:19:07Z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