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917153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23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22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23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Бұлтты, түнде және таңертең жаңбыр жауады. Шығыстан жел соғады, күші 9-14 м/с. Ауа температурасы түнде 4-6, күндіз 7-9 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24</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23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24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кей уақыттарда жаңбыр жауады. Шығыстан, солтүстік-шығыстан жел соғады, күші 4-9 м/с. Ауа температурасы 4-6 градус жылы болады.</a:t>
            </a:r>
            <a:r>
              <a:rPr lang="ru-RU" sz="1200" dirty="0">
                <a:latin typeface="Times New Roman" pitchFamily="18" charset="0"/>
                <a:cs typeface="Times New Roman" pitchFamily="18" charset="0"/>
              </a:rPr>
              <a:t> </a:t>
            </a:r>
          </a:p>
          <a:p>
            <a:pPr lvl="0" indent="450000" algn="just"/>
            <a:endParaRPr lang="ru-RU" sz="1200" dirty="0">
              <a:latin typeface="Times New Roman" pitchFamily="18" charset="0"/>
              <a:cs typeface="Times New Roman" pitchFamily="18" charset="0"/>
            </a:endParaRP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483202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13013</TotalTime>
  <Words>553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2170</cp:revision>
  <cp:lastPrinted>2021-07-01T07:38:07Z</cp:lastPrinted>
  <dcterms:created xsi:type="dcterms:W3CDTF">2018-03-27T06:03:00Z</dcterms:created>
  <dcterms:modified xsi:type="dcterms:W3CDTF">2022-04-22T08:13:38Z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