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5541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57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43575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230079" y="776580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13044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2022-04-22T08:20:41Z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