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80874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10607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206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22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21 ч. 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Без осадков. Ветер западный, северо-западный 9-14 м/с. Температура воздуха ночью 6-8 мороза, днем 7-9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2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24 апреля 2022 г.</a:t>
            </a:r>
          </a:p>
          <a:p>
            <a:pPr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Без осадков. Ветер северный 9-14 м/с. Температура воздуха ночью 6-8  мороза.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971133"/>
            <a:ext cx="4698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23, ночью 24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749" y="3024568"/>
            <a:ext cx="4698542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232211" y="788909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13990</TotalTime>
  <Words>620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2193</cp:revision>
  <cp:lastPrinted>2021-11-30T05:55:24Z</cp:lastPrinted>
  <dcterms:created xsi:type="dcterms:W3CDTF">2018-03-27T06:03:00Z</dcterms:created>
  <dcterms:modified xsi:type="dcterms:W3CDTF">2022-04-22T08:35:03Z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