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288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06385507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2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3184839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1977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северо-западный 5-10 м/с. Температура воздуха ночью 3-5° мороза, днем 10-12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по 09 ч. 24 апреля 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Осадки. Ветер северо-западный 5-10 м/с. Температура воздуха  ночью 3-5°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404577"/>
            <a:ext cx="4697050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239546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24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апреля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13854</TotalTime>
  <Words>582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2113</cp:revision>
  <cp:lastPrinted>2021-10-14T11:15:53Z</cp:lastPrinted>
  <dcterms:created xsi:type="dcterms:W3CDTF">2018-03-27T06:03:00Z</dcterms:created>
  <dcterms:modified xsi:type="dcterms:W3CDTF">2022-04-22T08:38:59Z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