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75957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4522396"/>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5738" algn="just"/>
            <a:r>
              <a:rPr lang="kk-KZ" sz="1200" dirty="0">
                <a:latin typeface="Times New Roman" pitchFamily="18" charset="0"/>
                <a:cs typeface="Times New Roman" pitchFamily="18" charset="0"/>
              </a:rPr>
              <a:t>Көшпелі бұлтты, жауын-шашынсыз. Оңтүстік-батыстан жел соғады, күші 3-8 м/с. Ауа температурасы түнде 5-7, күндіз 25-27 градус жылы.</a:t>
            </a:r>
          </a:p>
          <a:p>
            <a:pPr algn="ctr"/>
            <a:r>
              <a:rPr lang="kk-KZ" altLang="ru-RU" sz="1200" b="1" dirty="0" smtClean="0">
                <a:latin typeface="Times New Roman KZ" pitchFamily="18" charset="0"/>
                <a:ea typeface="Times New Roman KZ" pitchFamily="18" charset="0"/>
                <a:cs typeface="Times New Roman" pitchFamily="18" charset="0"/>
              </a:rPr>
              <a:t>24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a:t>
            </a:r>
            <a:r>
              <a:rPr lang="en-US" sz="1200" b="1" dirty="0" smtClean="0">
                <a:latin typeface="Times New Roman KZ" pitchFamily="18" charset="0"/>
                <a:ea typeface="Times New Roman KZ" pitchFamily="18" charset="0"/>
                <a:cs typeface="Times New Roman" pitchFamily="18" charset="0"/>
              </a:rPr>
              <a:t>.</a:t>
            </a:r>
            <a:r>
              <a:rPr lang="ru-RU" sz="1200" b="1" dirty="0" smtClean="0">
                <a:latin typeface="Times New Roman KZ" pitchFamily="18" charset="0"/>
                <a:ea typeface="Times New Roman KZ" pitchFamily="18" charset="0"/>
                <a:cs typeface="Times New Roman" pitchFamily="18" charset="0"/>
              </a:rPr>
              <a:t> </a:t>
            </a:r>
            <a:r>
              <a:rPr lang="ru-RU" sz="1200" b="1" dirty="0">
                <a:latin typeface="Times New Roman KZ" pitchFamily="18" charset="0"/>
                <a:ea typeface="Times New Roman KZ" pitchFamily="18" charset="0"/>
                <a:cs typeface="Times New Roman" pitchFamily="18" charset="0"/>
              </a:rPr>
              <a:t>23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24</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en-US"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5738"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a:t>
            </a:r>
            <a:r>
              <a:rPr lang="kk-KZ" sz="1200" dirty="0">
                <a:latin typeface="Times New Roman" pitchFamily="18" charset="0"/>
                <a:cs typeface="Times New Roman" pitchFamily="18" charset="0"/>
              </a:rPr>
              <a:t>үстік-батыстан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10-12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12916</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2021-07-01T03:56:27Z</cp:lastPrinted>
  <dcterms:created xsi:type="dcterms:W3CDTF">2018-03-27T06:03:00Z</dcterms:created>
  <dcterms:modified xsi:type="dcterms:W3CDTF">2022-04-22T08:41:14Z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