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30487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22 сәуір 2022 ж. сағ. 21-ден 23 сәуір 2022 ж. сағ. 21 дейін</a:t>
            </a:r>
          </a:p>
          <a:p>
            <a:pPr lvl="0" indent="185738"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С</a:t>
            </a:r>
            <a:r>
              <a:rPr lang="kk-KZ" sz="1200" dirty="0">
                <a:latin typeface="Times New Roman" panose="02020603050405020304" pitchFamily="18" charset="0"/>
                <a:cs typeface="Times New Roman" panose="02020603050405020304" pitchFamily="18" charset="0"/>
              </a:rPr>
              <a:t>олтүстік-шығыстан, 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en-US" sz="1200" dirty="0" smtClean="0">
              <a:latin typeface="Times New Roman" panose="02020603050405020304" pitchFamily="18" charset="0"/>
              <a:cs typeface="Times New Roman" panose="02020603050405020304" pitchFamily="18" charset="0"/>
            </a:endParaRPr>
          </a:p>
          <a:p>
            <a:pPr lvl="0" indent="185738" algn="just"/>
            <a:endParaRPr lang="kk-KZ"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24</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69560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smtClean="0">
                <a:solidFill>
                  <a:schemeClr val="tx1"/>
                </a:solidFill>
                <a:latin typeface="Times New Roman" panose="02020603050405020304" pitchFamily="18" charset="0"/>
                <a:cs typeface="Times New Roman" panose="02020603050405020304" pitchFamily="18" charset="0"/>
              </a:rPr>
              <a:t>4</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13516</TotalTime>
  <Words>573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2234</cp:revision>
  <cp:lastPrinted>2021-07-01T07:38:07Z</cp:lastPrinted>
  <dcterms:created xsi:type="dcterms:W3CDTF">2018-03-27T06:03:00Z</dcterms:created>
  <dcterms:modified xsi:type="dcterms:W3CDTF">2022-04-22T08:26:45Z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