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68442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4873756"/>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23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болады. Оңтүстік-батыстан жел соғады, күші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кезінде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екпіні 15-20 м/с. Ауа температурасы түнде 12-14, күндіз 24-26 градус жылы болады.</a:t>
            </a:r>
            <a:endParaRPr lang="ru-RU" sz="1200" b="1" dirty="0">
              <a:solidFill>
                <a:srgbClr val="000000"/>
              </a:solidFill>
              <a:latin typeface="Times New Roman" pitchFamily="18" charset="0"/>
              <a:cs typeface="Times New Roman" pitchFamily="18" charset="0"/>
            </a:endParaRPr>
          </a:p>
          <a:p>
            <a:pPr indent="182563" algn="ctr">
              <a:defRPr/>
            </a:pPr>
            <a:endParaRPr lang="ru-RU" alt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dirty="0">
                <a:solidFill>
                  <a:prstClr val="black"/>
                </a:solidFill>
                <a:latin typeface="Times New Roman" pitchFamily="18" charset="0"/>
                <a:cs typeface="Times New Roman" pitchFamily="18" charset="0"/>
              </a:rPr>
              <a:t>       Кей </a:t>
            </a:r>
            <a:r>
              <a:rPr lang="ru-RU" sz="1200" dirty="0" err="1">
                <a:solidFill>
                  <a:prstClr val="black"/>
                </a:solidFill>
                <a:latin typeface="Times New Roman" pitchFamily="18" charset="0"/>
                <a:cs typeface="Times New Roman" pitchFamily="18" charset="0"/>
              </a:rPr>
              <a:t>уақытта</a:t>
            </a:r>
            <a:r>
              <a:rPr lang="ru-RU" sz="1200"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болады. Оңтүстік-батыстан</a:t>
            </a:r>
            <a:r>
              <a:rPr lang="kk-KZ"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Ауа температурасы түнде 13-15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13218</TotalTime>
  <Words>593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2225</cp:revision>
  <cp:lastPrinted>2022-01-19T06:58:06Z</cp:lastPrinted>
  <dcterms:created xsi:type="dcterms:W3CDTF">2018-03-27T06:03:00Z</dcterms:created>
  <dcterms:modified xsi:type="dcterms:W3CDTF">2022-04-22T08:42:26Z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