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447685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10607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229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5738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21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21 ч. 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5738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небольшие осадки (дождь, снег). Ветер северо-западный 9-14, порывы 15-20 м/с. Температура воздуха ночью около 0 градусов, днем 4-6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2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5738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</a:t>
            </a:r>
          </a:p>
          <a:p>
            <a:pPr lvl="0" indent="185738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23 апреля 2022 г.</a:t>
            </a:r>
          </a:p>
          <a:p>
            <a:pPr indent="185738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9-14 м/с. Температура воздуха ночью 5-7  мороза.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22, ночью 23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232211" y="788909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13990</TotalTime>
  <Words>622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2191</cp:revision>
  <cp:lastPrinted>2021-11-30T05:55:24Z</cp:lastPrinted>
  <dcterms:created xsi:type="dcterms:W3CDTF">2018-03-27T06:03:00Z</dcterms:created>
  <dcterms:modified xsi:type="dcterms:W3CDTF">2022-04-21T08:41:09Z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