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79859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11-13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2022-04-21T08:44:34Z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