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79428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22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5738" algn="just"/>
            <a:r>
              <a:rPr lang="ru-RU" sz="1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восточный 8-13 м/с. Температура воздуха ночью 8-10, днем 24-26 тепла. </a:t>
            </a:r>
          </a:p>
          <a:p>
            <a:pPr algn="just"/>
            <a:endParaRPr lang="ru-RU" sz="13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апреля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с 21 ч. 22 апреля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23 апреля 2022 г.</a:t>
            </a:r>
            <a:endParaRPr lang="kk-KZ" sz="13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ru-RU" sz="1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9-14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м/с. Температура воздуха 13-15 тепла.</a:t>
            </a: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12795</TotalTime>
  <Words>606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2139</cp:revision>
  <cp:lastPrinted>2021-07-01T03:56:27Z</cp:lastPrinted>
  <dcterms:created xsi:type="dcterms:W3CDTF">2018-03-27T06:03:00Z</dcterms:created>
  <dcterms:modified xsi:type="dcterms:W3CDTF">2022-04-21T08:50:35Z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