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376232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№111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21 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24929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indent="185738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indent="185738" algn="ctr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22 апреля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85738"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2-7 м/с. Температура воздуха ночью 9-11, днем 21-23 тепла.</a:t>
            </a:r>
          </a:p>
          <a:p>
            <a:pPr indent="185738" algn="just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ctr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23 апреля</a:t>
            </a:r>
          </a:p>
          <a:p>
            <a:pPr indent="185738" algn="ctr">
              <a:buFont typeface="Arial" charset="0"/>
              <a:buNone/>
            </a:pP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апреля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23</a:t>
            </a: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indent="185738"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северо-восточный 2-7, при грозе 10 м/с. Температура воздуха 11-13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22, ночью 23 апреля 2022 г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93712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13144</TotalTime>
  <Words>766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2210</cp:revision>
  <cp:lastPrinted>2021-07-01T09:11:30Z</cp:lastPrinted>
  <dcterms:created xsi:type="dcterms:W3CDTF">2018-03-27T06:03:00Z</dcterms:created>
  <dcterms:modified xsi:type="dcterms:W3CDTF">2022-04-21T08:31:18Z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