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92279066"/>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22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21</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22</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indent="185738" algn="just"/>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20-22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23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22</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48226616"/>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22, 23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13340</TotalTime>
  <Words>545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2174</cp:revision>
  <cp:lastPrinted>2021-07-01T07:38:07Z</cp:lastPrinted>
  <dcterms:created xsi:type="dcterms:W3CDTF">2018-03-27T06:03:00Z</dcterms:created>
  <dcterms:modified xsi:type="dcterms:W3CDTF">2022-04-21T08:30:02Z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