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680854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№111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22, ночью 23 апреля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3811158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апреля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ru-RU" altLang="ru-RU" sz="1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22 апреля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Переменная облачность, без осадков. Ветер северо-западный 9-14, днем порывы 15-18 м/с. Температура воздуха ночью 13-15, днем 20-22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апреля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23 апреля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Переменная облачность,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северный 5-10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14179</TotalTime>
  <Words>608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2113</cp:revision>
  <cp:lastPrinted>2021-10-15T03:50:29Z</cp:lastPrinted>
  <dcterms:created xsi:type="dcterms:W3CDTF">2018-03-27T06:03:00Z</dcterms:created>
  <dcterms:modified xsi:type="dcterms:W3CDTF">2022-04-21T08:23:00Z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