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86098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22 апреля 2022 г.</a:t>
            </a:r>
          </a:p>
          <a:p>
            <a:pPr lvl="0"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небольшие осадки (дождь с переходом в снег), гололед. Ветер 7-12, ночью порывы 15 м/с. Температура воздуха ночью 4-6 мороза, днем 4-6 тепла.</a:t>
            </a: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 </a:t>
            </a:r>
          </a:p>
          <a:p>
            <a:pPr lvl="0" indent="18573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23 апреля 2022 г.</a:t>
            </a:r>
          </a:p>
          <a:p>
            <a:pPr lvl="0" indent="185738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0-2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22 апреля, ночью 23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637560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12923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2091</cp:revision>
  <cp:lastPrinted>2021-07-01T03:56:27Z</cp:lastPrinted>
  <dcterms:created xsi:type="dcterms:W3CDTF">2018-03-27T06:03:00Z</dcterms:created>
  <dcterms:modified xsi:type="dcterms:W3CDTF">2022-04-21T08:35:55Z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