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43664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1-3, днем 23-25 тепла.</a:t>
            </a:r>
          </a:p>
          <a:p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23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23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71463" algn="just">
              <a:tabLst>
                <a:tab pos="271463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7-9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апреля, ночью 23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536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2021-07-01T03:56:27Z</cp:lastPrinted>
  <dcterms:created xsi:type="dcterms:W3CDTF">2018-03-27T06:03:00Z</dcterms:created>
  <dcterms:modified xsi:type="dcterms:W3CDTF">2022-04-21T08:45:57Z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