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12242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дождь. Ветер восточный, северо-восточный 9-14 м/с. Температура воздуха ночью и днем 9-11 тепла с дальнейшим понижением.</a:t>
            </a:r>
          </a:p>
          <a:p>
            <a:pPr lvl="0" indent="45000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восточный 9-14 м/с. Температура воздуха 3-5 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92997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23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2141</cp:revision>
  <cp:lastPrinted>2021-02-03T11:37:00Z</cp:lastPrinted>
  <dcterms:created xsi:type="dcterms:W3CDTF">2018-03-27T06:03:00Z</dcterms:created>
  <dcterms:modified xsi:type="dcterms:W3CDTF">2022-04-21T08:31:30Z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