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509275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22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21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22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Бұлтты, кей уақыттарда жаңбыр жауады. Шығыстан, оңтүстік-шығыстан жел соғады, күші 9-14 м/с. Ауа температурасы түнде және күндіз 9-11 градус жылы болады және одан әрі төмендейді.</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23</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22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23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кей уақыттарда жаңбыр жауады. Шығыстан жел соғады, күші 9-14 м/с. Ауа температурасы 3-5 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49548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13013</TotalTime>
  <Words>552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2168</cp:revision>
  <cp:lastPrinted>2021-07-01T07:38:07Z</cp:lastPrinted>
  <dcterms:created xsi:type="dcterms:W3CDTF">2018-03-27T06:03:00Z</dcterms:created>
  <dcterms:modified xsi:type="dcterms:W3CDTF">2022-04-21T08:31:53Z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