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06469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498144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846659"/>
          </a:xfrm>
          <a:prstGeom prst="rect">
            <a:avLst/>
          </a:prstGeom>
        </p:spPr>
        <p:txBody>
          <a:bodyPr wrap="square">
            <a:spAutoFit/>
          </a:bodyPr>
          <a:lstStyle/>
          <a:p>
            <a:pPr lvl="0" algn="ctr"/>
            <a:r>
              <a:rPr lang="ru-RU" altLang="ru-RU" sz="900" b="1" dirty="0" err="1">
                <a:latin typeface="Times New Roman" panose="02020603050405020304" pitchFamily="18" charset="0"/>
                <a:cs typeface="Times New Roman" panose="02020603050405020304" pitchFamily="18" charset="0"/>
              </a:rPr>
              <a:t>Петропавл</a:t>
            </a:r>
            <a:r>
              <a:rPr lang="ru-RU" altLang="ru-RU" sz="900" b="1" dirty="0">
                <a:latin typeface="Times New Roman" panose="02020603050405020304" pitchFamily="18" charset="0"/>
                <a:cs typeface="Times New Roman" panose="02020603050405020304" pitchFamily="18" charset="0"/>
              </a:rPr>
              <a:t> </a:t>
            </a:r>
            <a:r>
              <a:rPr lang="ru-RU" altLang="ru-RU" sz="900" b="1" dirty="0" err="1">
                <a:latin typeface="Times New Roman" panose="02020603050405020304" pitchFamily="18" charset="0"/>
                <a:cs typeface="Times New Roman" panose="02020603050405020304" pitchFamily="18" charset="0"/>
              </a:rPr>
              <a:t>қаласы</a:t>
            </a:r>
            <a:r>
              <a:rPr lang="ru-RU" altLang="ru-RU" sz="900" b="1" dirty="0">
                <a:latin typeface="Times New Roman" panose="02020603050405020304" pitchFamily="18" charset="0"/>
                <a:cs typeface="Times New Roman" panose="02020603050405020304" pitchFamily="18" charset="0"/>
              </a:rPr>
              <a:t> </a:t>
            </a:r>
            <a:r>
              <a:rPr lang="ru-RU" altLang="ru-RU" sz="900" b="1" dirty="0" err="1">
                <a:latin typeface="Times New Roman" panose="02020603050405020304" pitchFamily="18" charset="0"/>
                <a:cs typeface="Times New Roman" panose="02020603050405020304" pitchFamily="18" charset="0"/>
              </a:rPr>
              <a:t>бойынша</a:t>
            </a:r>
            <a:endParaRPr lang="ru-RU" altLang="ru-RU" sz="900" b="1" dirty="0">
              <a:latin typeface="Times New Roman" panose="02020603050405020304" pitchFamily="18" charset="0"/>
              <a:cs typeface="Times New Roman" panose="02020603050405020304" pitchFamily="18" charset="0"/>
            </a:endParaRPr>
          </a:p>
          <a:p>
            <a:pPr algn="ctr"/>
            <a:r>
              <a:rPr lang="kk-KZ" sz="1050" b="1" dirty="0">
                <a:latin typeface="Times New Roman" pitchFamily="18" charset="0"/>
                <a:cs typeface="Times New Roman" pitchFamily="18" charset="0"/>
              </a:rPr>
              <a:t>22 сәуірге </a:t>
            </a:r>
            <a:r>
              <a:rPr lang="ru-RU" altLang="ru-RU" sz="1050" b="1" dirty="0" err="1">
                <a:latin typeface="Times New Roman" panose="02020603050405020304" pitchFamily="18" charset="0"/>
                <a:cs typeface="Times New Roman" panose="02020603050405020304" pitchFamily="18" charset="0"/>
              </a:rPr>
              <a:t>ауа-райы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болжамы</a:t>
            </a:r>
            <a:endParaRPr lang="ru-RU" altLang="ru-RU" sz="1050" b="1" dirty="0">
              <a:latin typeface="Times New Roman" panose="02020603050405020304" pitchFamily="18" charset="0"/>
              <a:cs typeface="Times New Roman" panose="02020603050405020304" pitchFamily="18" charset="0"/>
            </a:endParaRPr>
          </a:p>
          <a:p>
            <a:pPr algn="ctr"/>
            <a:r>
              <a:rPr lang="ru-RU" altLang="ru-RU" sz="1050" b="1" dirty="0">
                <a:latin typeface="Times New Roman" panose="02020603050405020304" pitchFamily="18" charset="0"/>
                <a:cs typeface="Times New Roman" panose="02020603050405020304" pitchFamily="18" charset="0"/>
              </a:rPr>
              <a:t>       2022 </a:t>
            </a:r>
            <a:r>
              <a:rPr lang="ru-RU" altLang="ru-RU" sz="1050" b="1" dirty="0" err="1">
                <a:latin typeface="Times New Roman" panose="02020603050405020304" pitchFamily="18" charset="0"/>
                <a:cs typeface="Times New Roman" panose="02020603050405020304" pitchFamily="18" charset="0"/>
              </a:rPr>
              <a:t>жылғы</a:t>
            </a:r>
            <a:r>
              <a:rPr lang="ru-RU" altLang="ru-RU" sz="1050" b="1" dirty="0">
                <a:latin typeface="Times New Roman" panose="02020603050405020304" pitchFamily="18" charset="0"/>
                <a:cs typeface="Times New Roman" panose="02020603050405020304" pitchFamily="18" charset="0"/>
              </a:rPr>
              <a:t> </a:t>
            </a:r>
            <a:r>
              <a:rPr lang="kk-KZ" altLang="ru-RU" sz="1050" b="1" dirty="0">
                <a:latin typeface="Times New Roman" pitchFamily="18" charset="0"/>
                <a:cs typeface="Times New Roman" pitchFamily="18" charset="0"/>
              </a:rPr>
              <a:t>21 сәуір </a:t>
            </a:r>
            <a:r>
              <a:rPr lang="ru-RU" alt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сағаттан</a:t>
            </a:r>
            <a:r>
              <a:rPr lang="ru-RU" altLang="ru-RU" sz="1050" b="1" dirty="0">
                <a:latin typeface="Times New Roman" pitchFamily="18" charset="0"/>
                <a:cs typeface="Times New Roman" pitchFamily="18" charset="0"/>
              </a:rPr>
              <a:t> </a:t>
            </a:r>
            <a:r>
              <a:rPr lang="kk-KZ" altLang="ru-RU" sz="1050" b="1" dirty="0">
                <a:latin typeface="Times New Roman" pitchFamily="18" charset="0"/>
                <a:cs typeface="Times New Roman" pitchFamily="18" charset="0"/>
              </a:rPr>
              <a:t>22 сәуір </a:t>
            </a:r>
            <a:r>
              <a:rPr lang="ru-RU" alt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сағатқа</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дейін</a:t>
            </a:r>
            <a:r>
              <a:rPr lang="ru-RU" altLang="ru-RU" sz="1050" b="1" dirty="0">
                <a:latin typeface="Times New Roman" pitchFamily="18" charset="0"/>
                <a:cs typeface="Times New Roman" pitchFamily="18" charset="0"/>
              </a:rPr>
              <a:t>   </a:t>
            </a:r>
            <a:r>
              <a:rPr lang="ru-RU" altLang="ru-RU" sz="1050" dirty="0">
                <a:latin typeface="Times New Roman" pitchFamily="18" charset="0"/>
                <a:cs typeface="Times New Roman" pitchFamily="18" charset="0"/>
              </a:rPr>
              <a:t>        </a:t>
            </a:r>
          </a:p>
          <a:p>
            <a:pPr algn="just"/>
            <a:r>
              <a:rPr lang="kk-KZ" sz="1050" dirty="0">
                <a:latin typeface="Times New Roman" pitchFamily="18" charset="0"/>
                <a:cs typeface="Times New Roman" pitchFamily="18" charset="0"/>
              </a:rPr>
              <a:t>    Түнде жауын-шашын (жаңбырдың соңы қарға ұласады), көктайғақ. Солтүстіктен, солтүстік-батыстан жел соғады,</a:t>
            </a:r>
            <a:r>
              <a:rPr lang="kk-KZ" sz="1050" b="1" dirty="0">
                <a:latin typeface="Times New Roman" pitchFamily="18" charset="0"/>
                <a:cs typeface="Times New Roman" pitchFamily="18" charset="0"/>
              </a:rPr>
              <a:t> </a:t>
            </a:r>
            <a:r>
              <a:rPr lang="kk-KZ" sz="1050" dirty="0">
                <a:latin typeface="Times New Roman" pitchFamily="18" charset="0"/>
                <a:cs typeface="Times New Roman" pitchFamily="18" charset="0"/>
              </a:rPr>
              <a:t>күші 9-14, екпіні 15-20 м/с. Ауа температурасы түнде 5-7 мороза, күндіз 4-6 градус жылы.</a:t>
            </a:r>
          </a:p>
          <a:p>
            <a:pPr indent="182563" algn="ctr"/>
            <a:endParaRPr lang="kk-KZ" sz="1050" b="1" dirty="0">
              <a:latin typeface="Times New Roman" pitchFamily="18" charset="0"/>
              <a:cs typeface="Times New Roman" pitchFamily="18" charset="0"/>
            </a:endParaRPr>
          </a:p>
          <a:p>
            <a:pPr indent="182563" algn="ctr"/>
            <a:r>
              <a:rPr lang="kk-KZ" sz="1050" b="1" dirty="0">
                <a:latin typeface="Times New Roman" pitchFamily="18" charset="0"/>
                <a:cs typeface="Times New Roman" pitchFamily="18" charset="0"/>
              </a:rPr>
              <a:t>23 сәуірге </a:t>
            </a:r>
            <a:r>
              <a:rPr lang="ru-RU" altLang="ru-RU" sz="1050" b="1" dirty="0" err="1">
                <a:latin typeface="Times New Roman" pitchFamily="18" charset="0"/>
                <a:cs typeface="Times New Roman" pitchFamily="18" charset="0"/>
              </a:rPr>
              <a:t>ауа-райы</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болжамы</a:t>
            </a:r>
            <a:endParaRPr lang="ru-RU" sz="1050" b="1" dirty="0">
              <a:latin typeface="Times New Roman" pitchFamily="18" charset="0"/>
              <a:cs typeface="Times New Roman" pitchFamily="18" charset="0"/>
            </a:endParaRPr>
          </a:p>
          <a:p>
            <a:pPr indent="182563" algn="ctr"/>
            <a:r>
              <a:rPr lang="ru-RU" sz="1050" b="1" dirty="0">
                <a:latin typeface="Times New Roman" pitchFamily="18" charset="0"/>
                <a:cs typeface="Times New Roman" pitchFamily="18" charset="0"/>
              </a:rPr>
              <a:t>2022 ж. </a:t>
            </a:r>
            <a:r>
              <a:rPr lang="kk-KZ" sz="1050" b="1" dirty="0">
                <a:latin typeface="Times New Roman" pitchFamily="18" charset="0"/>
                <a:cs typeface="Times New Roman" pitchFamily="18" charset="0"/>
              </a:rPr>
              <a:t>22 сәуір </a:t>
            </a:r>
            <a:r>
              <a:rPr 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сағаттан</a:t>
            </a:r>
            <a:r>
              <a:rPr lang="ru-RU" altLang="ru-RU" sz="1050" b="1" dirty="0">
                <a:latin typeface="Times New Roman" pitchFamily="18" charset="0"/>
                <a:cs typeface="Times New Roman" pitchFamily="18" charset="0"/>
              </a:rPr>
              <a:t> 23 </a:t>
            </a:r>
            <a:r>
              <a:rPr lang="kk-KZ" sz="1050" b="1" dirty="0">
                <a:latin typeface="Times New Roman" pitchFamily="18" charset="0"/>
                <a:cs typeface="Times New Roman" pitchFamily="18" charset="0"/>
              </a:rPr>
              <a:t>сәуірге</a:t>
            </a:r>
            <a:r>
              <a:rPr lang="ru-RU" sz="1050" b="1" dirty="0">
                <a:latin typeface="Times New Roman" pitchFamily="18" charset="0"/>
                <a:cs typeface="Times New Roman" pitchFamily="18" charset="0"/>
              </a:rPr>
              <a:t> 09 </a:t>
            </a:r>
            <a:r>
              <a:rPr lang="ru-RU" altLang="ru-RU" sz="1050" b="1" dirty="0" err="1">
                <a:latin typeface="Times New Roman" pitchFamily="18" charset="0"/>
                <a:cs typeface="Times New Roman" pitchFamily="18" charset="0"/>
              </a:rPr>
              <a:t>сағатқа</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дейін</a:t>
            </a:r>
            <a:r>
              <a:rPr lang="ru-RU" sz="1050" b="1" dirty="0">
                <a:latin typeface="Times New Roman" pitchFamily="18" charset="0"/>
                <a:cs typeface="Times New Roman" pitchFamily="18" charset="0"/>
              </a:rPr>
              <a:t>   </a:t>
            </a:r>
            <a:endParaRPr lang="ru-RU" sz="1050" b="1" dirty="0">
              <a:latin typeface="Times New Roman" pitchFamily="18" charset="0"/>
              <a:cs typeface="Times New Roman" pitchFamily="18" charset="0"/>
              <a:sym typeface="+mn-ea"/>
            </a:endParaRPr>
          </a:p>
          <a:p>
            <a:pPr indent="182563" algn="just"/>
            <a:r>
              <a:rPr lang="kk-KZ" sz="1050" dirty="0">
                <a:latin typeface="Times New Roman" pitchFamily="18" charset="0"/>
                <a:cs typeface="Times New Roman" pitchFamily="18" charset="0"/>
              </a:rPr>
              <a:t>Жауын-шашынсыз. Солтүстік-шығыстан жел соғады, күші 9-14 м/с.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a:t>
            </a:r>
            <a:r>
              <a:rPr lang="ru-RU" sz="1050" dirty="0">
                <a:latin typeface="Times New Roman" pitchFamily="18" charset="0"/>
                <a:cs typeface="Times New Roman" pitchFamily="18" charset="0"/>
              </a:rPr>
              <a:t> 4-6 градус </a:t>
            </a:r>
            <a:r>
              <a:rPr lang="ru-RU" sz="1050" dirty="0" err="1">
                <a:latin typeface="Times New Roman" pitchFamily="18" charset="0"/>
                <a:cs typeface="Times New Roman" pitchFamily="18" charset="0"/>
              </a:rPr>
              <a:t>аяз</a:t>
            </a:r>
            <a:r>
              <a:rPr lang="ru-RU" sz="1050" dirty="0">
                <a:latin typeface="Times New Roman" pitchFamily="18" charset="0"/>
                <a:cs typeface="Times New Roman" pitchFamily="18" charset="0"/>
              </a:rPr>
              <a:t>.</a:t>
            </a:r>
            <a:endParaRPr lang="ru-RU" altLang="en-US" sz="105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12926</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2261</cp:revision>
  <cp:lastPrinted>2021-07-01T03:56:27Z</cp:lastPrinted>
  <dcterms:created xsi:type="dcterms:W3CDTF">2018-03-27T06:03:00Z</dcterms:created>
  <dcterms:modified xsi:type="dcterms:W3CDTF">2022-04-21T08:42:03Z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