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6210964"/>
              </p:ext>
            </p:extLst>
          </p:nvPr>
        </p:nvGraphicFramePr>
        <p:xfrm>
          <a:off x="307975" y="2588895"/>
          <a:ext cx="4465638" cy="235227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2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6427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84637864"/>
              </p:ext>
            </p:extLst>
          </p:nvPr>
        </p:nvGraphicFramePr>
        <p:xfrm>
          <a:off x="5013543" y="4121804"/>
          <a:ext cx="4691064" cy="22860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15308">
                <a:tc>
                  <a:txBody>
                    <a:bodyPr/>
                    <a:lstStyle/>
                    <a:p>
                      <a:pPr algn="ctr"/>
                      <a:r>
                        <a:rPr lang="ru-RU" sz="800" dirty="0" err="1" smtClean="0">
                          <a:solidFill>
                            <a:schemeClr val="tx1"/>
                          </a:solidFill>
                          <a:latin typeface="Times New Roman" panose="02020603050405020304" pitchFamily="18" charset="0"/>
                          <a:cs typeface="Times New Roman" panose="02020603050405020304" pitchFamily="18" charset="0"/>
                        </a:rPr>
                        <a:t>Ластаушы</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Факт </a:t>
                      </a:r>
                      <a:r>
                        <a:rPr lang="ru-RU" sz="8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800" dirty="0" smtClean="0">
                          <a:solidFill>
                            <a:schemeClr val="tx1"/>
                          </a:solidFill>
                          <a:latin typeface="Times New Roman" panose="02020603050405020304" pitchFamily="18" charset="0"/>
                          <a:cs typeface="Times New Roman" panose="02020603050405020304" pitchFamily="18" charset="0"/>
                        </a:rPr>
                        <a:t>, мкг/м3</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ШЖШ асу </a:t>
                      </a:r>
                      <a:r>
                        <a:rPr lang="ru-RU" sz="800" dirty="0" err="1" smtClean="0">
                          <a:solidFill>
                            <a:schemeClr val="tx1"/>
                          </a:solidFill>
                          <a:latin typeface="Times New Roman" panose="02020603050405020304" pitchFamily="18" charset="0"/>
                          <a:cs typeface="Times New Roman" panose="02020603050405020304" pitchFamily="18" charset="0"/>
                        </a:rPr>
                        <a:t>еселігі</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333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333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33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3000" y="131246"/>
            <a:ext cx="4824413" cy="1938992"/>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22 сәуірге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21 </a:t>
            </a:r>
            <a:r>
              <a:rPr lang="ru-RU" sz="1200" b="1" dirty="0" err="1">
                <a:latin typeface="Times New Roman" pitchFamily="18" charset="0"/>
                <a:cs typeface="Times New Roman" pitchFamily="18" charset="0"/>
              </a:rPr>
              <a:t>сәуір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22 </a:t>
            </a:r>
            <a:r>
              <a:rPr lang="ru-RU" sz="1200" b="1" dirty="0" err="1">
                <a:latin typeface="Times New Roman" pitchFamily="18" charset="0"/>
                <a:cs typeface="Times New Roman" pitchFamily="18" charset="0"/>
              </a:rPr>
              <a:t>сәуір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pPr indent="185738" algn="just"/>
            <a:r>
              <a:rPr lang="kk-KZ" sz="1200" dirty="0">
                <a:latin typeface="Times New Roman" pitchFamily="18" charset="0"/>
                <a:cs typeface="Times New Roman" pitchFamily="18" charset="0"/>
              </a:rPr>
              <a:t>Көшпелі бұлтты, жауын-шашынсыз. Солтүстік-шығыстан жел соғады, күші 3-8 м/с. Ауа температурасы түнде 1-3, күндіз 23-25 градус жылы.</a:t>
            </a:r>
          </a:p>
          <a:p>
            <a:pPr algn="ctr"/>
            <a:r>
              <a:rPr lang="kk-KZ" altLang="ru-RU" sz="1200" b="1" dirty="0">
                <a:latin typeface="Times New Roman KZ" pitchFamily="18" charset="0"/>
                <a:ea typeface="Times New Roman KZ" pitchFamily="18" charset="0"/>
                <a:cs typeface="Times New Roman" pitchFamily="18" charset="0"/>
              </a:rPr>
              <a:t>23 сәуір</a:t>
            </a:r>
          </a:p>
          <a:p>
            <a:pPr algn="ctr"/>
            <a:r>
              <a:rPr lang="ru-RU" sz="1200" b="1" dirty="0">
                <a:latin typeface="Times New Roman KZ" pitchFamily="18" charset="0"/>
                <a:ea typeface="Times New Roman KZ" pitchFamily="18" charset="0"/>
                <a:cs typeface="Times New Roman" pitchFamily="18" charset="0"/>
              </a:rPr>
              <a:t>2022 </a:t>
            </a:r>
            <a:r>
              <a:rPr lang="ru-RU" sz="1200" b="1" dirty="0" smtClean="0">
                <a:latin typeface="Times New Roman KZ" pitchFamily="18" charset="0"/>
                <a:ea typeface="Times New Roman KZ" pitchFamily="18" charset="0"/>
                <a:cs typeface="Times New Roman" pitchFamily="18" charset="0"/>
              </a:rPr>
              <a:t>ж. </a:t>
            </a:r>
            <a:r>
              <a:rPr lang="ru-RU" sz="1200" b="1" dirty="0">
                <a:latin typeface="Times New Roman KZ" pitchFamily="18" charset="0"/>
                <a:ea typeface="Times New Roman KZ" pitchFamily="18" charset="0"/>
                <a:cs typeface="Times New Roman" pitchFamily="18" charset="0"/>
              </a:rPr>
              <a:t>22 </a:t>
            </a:r>
            <a:r>
              <a:rPr lang="kk-KZ" altLang="ru-RU" sz="1200" b="1" dirty="0">
                <a:latin typeface="Times New Roman KZ" pitchFamily="18" charset="0"/>
                <a:ea typeface="Times New Roman KZ" pitchFamily="18" charset="0"/>
                <a:cs typeface="Times New Roman" pitchFamily="18" charset="0"/>
              </a:rPr>
              <a:t>сәуір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23</a:t>
            </a:r>
            <a:r>
              <a:rPr lang="kk-KZ" altLang="ru-RU" sz="1200" b="1" dirty="0">
                <a:latin typeface="Times New Roman KZ" pitchFamily="18" charset="0"/>
                <a:ea typeface="Times New Roman KZ" pitchFamily="18" charset="0"/>
                <a:cs typeface="Times New Roman" pitchFamily="18" charset="0"/>
              </a:rPr>
              <a:t> </a:t>
            </a:r>
            <a:r>
              <a:rPr lang="kk-KZ" altLang="ru-RU" sz="1200" b="1" dirty="0" smtClean="0">
                <a:latin typeface="Times New Roman KZ" pitchFamily="18" charset="0"/>
                <a:ea typeface="Times New Roman KZ" pitchFamily="18" charset="0"/>
                <a:cs typeface="Times New Roman" pitchFamily="18" charset="0"/>
              </a:rPr>
              <a:t>сәуір</a:t>
            </a:r>
            <a:r>
              <a:rPr lang="ru-RU" altLang="ru-RU" sz="1200" b="1" dirty="0" smtClean="0">
                <a:latin typeface="Times New Roman KZ" pitchFamily="18" charset="0"/>
                <a:ea typeface="Times New Roman KZ" pitchFamily="18" charset="0"/>
                <a:cs typeface="Times New Roman" pitchFamily="18" charset="0"/>
              </a:rPr>
              <a:t> </a:t>
            </a:r>
            <a:r>
              <a:rPr lang="ru-RU" sz="1200" b="1" dirty="0" err="1" smtClean="0">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indent="185738" algn="just" fontAlgn="auto">
              <a:spcBef>
                <a:spcPts val="0"/>
              </a:spcBef>
              <a:spcAft>
                <a:spcPts val="0"/>
              </a:spcAft>
              <a:defRPr/>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a:t>
            </a:r>
            <a:r>
              <a:rPr lang="kk-KZ" sz="1200" dirty="0">
                <a:latin typeface="Times New Roman" pitchFamily="18" charset="0"/>
                <a:cs typeface="Times New Roman" pitchFamily="18" charset="0"/>
              </a:rPr>
              <a:t>т</a:t>
            </a:r>
            <a:r>
              <a:rPr lang="ru-RU" sz="1200" dirty="0">
                <a:latin typeface="Times New Roman" pitchFamily="18" charset="0"/>
                <a:cs typeface="Times New Roman" pitchFamily="18" charset="0"/>
              </a:rPr>
              <a:t>ы</a:t>
            </a:r>
            <a:r>
              <a:rPr lang="kk-KZ" sz="1200" dirty="0">
                <a:latin typeface="Times New Roman" pitchFamily="18" charset="0"/>
                <a:cs typeface="Times New Roman" pitchFamily="18" charset="0"/>
              </a:rPr>
              <a:t>, 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a:t>
            </a:r>
            <a:r>
              <a:rPr lang="kk-KZ" sz="1200" dirty="0">
                <a:latin typeface="Times New Roman" pitchFamily="18" charset="0"/>
                <a:cs typeface="Times New Roman" pitchFamily="18" charset="0"/>
              </a:rPr>
              <a:t>үстік-батыстан жел соғады, күші 3-8 м/с. </a:t>
            </a:r>
            <a:r>
              <a:rPr lang="ru-RU" sz="1200" dirty="0" err="1">
                <a:latin typeface="Times New Roman KZ" pitchFamily="18" charset="0"/>
                <a:ea typeface="Times New Roman KZ" pitchFamily="18" charset="0"/>
                <a:cs typeface="Times New Roman" pitchFamily="18" charset="0"/>
                <a:sym typeface="+mn-ea"/>
              </a:rPr>
              <a:t>Ауа</a:t>
            </a:r>
            <a:r>
              <a:rPr lang="ru-RU" sz="1200" dirty="0">
                <a:latin typeface="Times New Roman KZ" pitchFamily="18" charset="0"/>
                <a:ea typeface="Times New Roman KZ" pitchFamily="18" charset="0"/>
                <a:cs typeface="Times New Roman" pitchFamily="18" charset="0"/>
                <a:sym typeface="+mn-ea"/>
              </a:rPr>
              <a:t> </a:t>
            </a:r>
            <a:r>
              <a:rPr lang="ru-RU" sz="1200" dirty="0" err="1">
                <a:latin typeface="Times New Roman KZ" pitchFamily="18" charset="0"/>
                <a:ea typeface="Times New Roman KZ" pitchFamily="18" charset="0"/>
                <a:cs typeface="Times New Roman" pitchFamily="18" charset="0"/>
                <a:sym typeface="+mn-ea"/>
              </a:rPr>
              <a:t>температурасы</a:t>
            </a:r>
            <a:r>
              <a:rPr lang="ru-RU" sz="1200" dirty="0">
                <a:latin typeface="Times New Roman KZ" pitchFamily="18" charset="0"/>
                <a:ea typeface="Times New Roman KZ" pitchFamily="18" charset="0"/>
                <a:cs typeface="Times New Roman" pitchFamily="18" charset="0"/>
                <a:sym typeface="+mn-ea"/>
              </a:rPr>
              <a:t> 7-9 градус </a:t>
            </a:r>
            <a:r>
              <a:rPr lang="ru-RU" sz="1200" dirty="0" err="1">
                <a:latin typeface="Times New Roman KZ" pitchFamily="18" charset="0"/>
                <a:ea typeface="Times New Roman KZ" pitchFamily="18" charset="0"/>
                <a:cs typeface="Times New Roman" pitchFamily="18" charset="0"/>
                <a:sym typeface="+mn-ea"/>
              </a:rPr>
              <a:t>жылы</a:t>
            </a:r>
            <a:r>
              <a:rPr lang="ru-RU" sz="1200" dirty="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5490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22 </a:t>
            </a:r>
            <a:r>
              <a:rPr lang="ru-RU" sz="1200" dirty="0" err="1">
                <a:solidFill>
                  <a:schemeClr val="tx1"/>
                </a:solidFill>
                <a:latin typeface="Times New Roman" panose="02020603050405020304" pitchFamily="18" charset="0"/>
                <a:cs typeface="Times New Roman" panose="02020603050405020304" pitchFamily="18" charset="0"/>
              </a:rPr>
              <a:t>сәуір</a:t>
            </a:r>
            <a:r>
              <a:rPr lang="ru-RU" sz="1200" dirty="0">
                <a:solidFill>
                  <a:schemeClr val="tx1"/>
                </a:solidFill>
                <a:latin typeface="Times New Roman" panose="02020603050405020304" pitchFamily="18" charset="0"/>
                <a:cs typeface="Times New Roman" panose="02020603050405020304" pitchFamily="18" charset="0"/>
              </a:rPr>
              <a:t>, 23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12916</TotalTime>
  <Words>552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2194</cp:revision>
  <cp:lastPrinted>2021-07-01T03:56:27Z</cp:lastPrinted>
  <dcterms:created xsi:type="dcterms:W3CDTF">2018-03-27T06:03:00Z</dcterms:created>
  <dcterms:modified xsi:type="dcterms:W3CDTF">2022-04-21T08:45:22Z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