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53913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934187"/>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Күндіз жаңбыр, найзағай болады. Оңтүстік-батыстан жел соғады, күші 5-10 м/с. Ауа температурасы түнде 9-11, күндіз 23-25 градус жылы болады</a:t>
            </a:r>
            <a:r>
              <a:rPr lang="kk-KZ" sz="1200" dirty="0" smtClean="0">
                <a:latin typeface="Times New Roman" pitchFamily="18" charset="0"/>
                <a:cs typeface="Times New Roman" pitchFamily="18" charset="0"/>
              </a:rPr>
              <a:t>.</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12-14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2022-01-19T06:58:06Z</cp:lastPrinted>
  <dcterms:created xsi:type="dcterms:W3CDTF">2018-03-27T06:03:00Z</dcterms:created>
  <dcterms:modified xsi:type="dcterms:W3CDTF">2022-04-21T08:46:24Z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