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56991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ночью 23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41052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22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Утром и днем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с переходом на северо-восточный  5-10 м/с. Температура воздуха ночью 5-7,  днем 8-10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13060</TotalTime>
  <Words>589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2105</cp:revision>
  <cp:lastPrinted>2021-07-01T03:56:27Z</cp:lastPrinted>
  <dcterms:created xsi:type="dcterms:W3CDTF">2018-03-27T06:03:00Z</dcterms:created>
  <dcterms:modified xsi:type="dcterms:W3CDTF">2022-04-21T08:47:39Z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