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199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 5-10 м/с. Температура воздуха ночью 5-7, 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13110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2022-04-21T08:34:43Z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