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8564566"/>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551657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22</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Түнде аздаған жауын-шышын (жаңбыр, қар)</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200" kern="1400" dirty="0">
                <a:latin typeface="Times New Roman" panose="02020603050405020304" pitchFamily="18" charset="0"/>
                <a:ea typeface="Times New Roman" panose="02020603050405020304" pitchFamily="18" charset="0"/>
                <a:cs typeface="Times New Roman" panose="02020603050405020304" pitchFamily="18" charset="0"/>
              </a:rPr>
              <a:t>С</a:t>
            </a:r>
            <a:r>
              <a:rPr lang="kk-KZ" sz="1200" dirty="0">
                <a:latin typeface="Times New Roman" panose="02020603050405020304" pitchFamily="18" charset="0"/>
                <a:cs typeface="Times New Roman" panose="02020603050405020304" pitchFamily="18" charset="0"/>
              </a:rPr>
              <a:t>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a:t>
            </a:r>
            <a:r>
              <a:rPr lang="kk-KZ" sz="1200" kern="14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9-14, екпіні 15-20 </a:t>
            </a:r>
            <a:r>
              <a:rPr lang="kk-KZ" sz="1200" dirty="0">
                <a:latin typeface="Times New Roman" panose="02020603050405020304" pitchFamily="18" charset="0"/>
                <a:cs typeface="Times New Roman" panose="02020603050405020304" pitchFamily="18" charset="0"/>
              </a:rPr>
              <a:t>м/с. Ауа температурасы түнде 0 градус шамасында, күндіз  4-6 жылы.</a:t>
            </a:r>
          </a:p>
          <a:p>
            <a:pPr algn="ctr"/>
            <a:r>
              <a:rPr lang="ru-RU" sz="1200" b="1" dirty="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22</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23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a:t>
            </a:r>
            <a:r>
              <a:rPr lang="kk-KZ" sz="1200" dirty="0">
                <a:latin typeface="Times New Roman" panose="02020603050405020304" pitchFamily="18" charset="0"/>
                <a:cs typeface="Times New Roman" panose="02020603050405020304" pitchFamily="18" charset="0"/>
              </a:rPr>
              <a:t>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22, 23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14584</TotalTime>
  <Words>587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2243</cp:revision>
  <cp:lastPrinted>2021-11-30T05:55:07Z</cp:lastPrinted>
  <dcterms:created xsi:type="dcterms:W3CDTF">2018-03-27T06:03:00Z</dcterms:created>
  <dcterms:modified xsi:type="dcterms:W3CDTF">2022-04-21T08:40:16Z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