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699717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586094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22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21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22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түнде 8-10, күндіз 24-26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23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22 сәуірден 09 сағ. 23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2021-07-01T03:56:27Z</cp:lastPrinted>
  <dcterms:created xsi:type="dcterms:W3CDTF">2018-03-27T06:03:00Z</dcterms:created>
  <dcterms:modified xsi:type="dcterms:W3CDTF">2022-04-21T08:49:58Z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