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17826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по 21 ч. 22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Ночью осадки (дождь с переходом в снег), гололед. Ветер северный, северо-западный 9-14, порывы 15-20 м/с. Температура воздуха ночью 5-7 мороза, днем 4-6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23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2252</cp:revision>
  <cp:lastPrinted>2021-07-01T03:56:27Z</cp:lastPrinted>
  <dcterms:created xsi:type="dcterms:W3CDTF">2018-03-27T06:03:00Z</dcterms:created>
  <dcterms:modified xsi:type="dcterms:W3CDTF">2022-04-21T08:42:48Z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