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1158168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Днем дождь, гроза. Ветер юго-западный 5-10 м/с. Температура воздуха ночью 9-11, днем 23-25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23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Без осадков. Ветер юго-западный 9-14 м/с. Температура воздуха ночью 12-14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2164</cp:revision>
  <cp:lastPrinted>2022-01-19T06:52:39Z</cp:lastPrinted>
  <dcterms:created xsi:type="dcterms:W3CDTF">2018-03-27T06:03:00Z</dcterms:created>
  <dcterms:modified xsi:type="dcterms:W3CDTF">2022-04-21T08:46:44Z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