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935177"/>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410239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20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с. 21-ден. 21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200" kern="1400" dirty="0">
                <a:solidFill>
                  <a:srgbClr val="000000"/>
                </a:solidFill>
                <a:latin typeface="Times New Roman" panose="02020603050405020304" pitchFamily="18" charset="0"/>
                <a:ea typeface="Times New Roman" panose="02020603050405020304" pitchFamily="18" charset="0"/>
              </a:rPr>
              <a:t>аңбыр</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ru-RU" sz="1200" dirty="0" err="1">
                <a:latin typeface="Times New Roman" panose="02020603050405020304" pitchFamily="18" charset="0"/>
                <a:cs typeface="Times New Roman" panose="02020603050405020304" pitchFamily="18" charset="0"/>
              </a:rPr>
              <a:t>түстік-батыстан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соғатын солтүстік-батысқа ауысады</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күндіз  екпіні 15-20</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4-6, күндіз  10-12 жылы.</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21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200" dirty="0">
                <a:latin typeface="Times New Roman" panose="02020603050405020304" pitchFamily="18" charset="0"/>
                <a:cs typeface="Times New Roman" panose="02020603050405020304" pitchFamily="18" charset="0"/>
              </a:rPr>
              <a:t>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1-3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21, 22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14583</TotalTime>
  <Words>577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2021-11-30T05:55:07Z</cp:lastPrinted>
  <dcterms:created xsi:type="dcterms:W3CDTF">2018-03-27T06:03:00Z</dcterms:created>
  <dcterms:modified xsi:type="dcterms:W3CDTF">2022-04-20T08:29:27Z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