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9883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20</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988418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13339</TotalTime>
  <Words>549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2022-04-20T08:22:11Z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