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952171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20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5759091"/>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2685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00575"/>
          </a:xfrm>
          <a:prstGeom prst="rect">
            <a:avLst/>
          </a:prstGeom>
        </p:spPr>
        <p:txBody>
          <a:bodyPr wrap="square">
            <a:spAutoFit/>
          </a:bodyPr>
          <a:lstStyle/>
          <a:p>
            <a:pPr lvl="0" algn="ctr"/>
            <a:r>
              <a:rPr lang="ru-RU" altLang="ru-RU" sz="1050" b="1" dirty="0" err="1">
                <a:latin typeface="Times New Roman" panose="02020603050405020304" pitchFamily="18" charset="0"/>
                <a:cs typeface="Times New Roman" panose="02020603050405020304" pitchFamily="18" charset="0"/>
              </a:rPr>
              <a:t>Петропавл</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қаласы</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бойынша</a:t>
            </a:r>
            <a:endParaRPr lang="ru-RU" altLang="ru-RU" sz="105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21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20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21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indent="185738" algn="just"/>
            <a:r>
              <a:rPr lang="kk-KZ" sz="1200" dirty="0">
                <a:latin typeface="Times New Roman" pitchFamily="18" charset="0"/>
                <a:cs typeface="Times New Roman" pitchFamily="18" charset="0"/>
              </a:rPr>
              <a:t> Жауын-шашын (көбінесе жаңбыр). Солтүстіктен, солтүстік-батыстан жел соғады,</a:t>
            </a:r>
            <a:r>
              <a:rPr lang="kk-KZ"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түнде</a:t>
            </a:r>
            <a:r>
              <a:rPr lang="kk-KZ"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күші 9-14 м/с, күндіз күші 15-20, екпіні 23 м/с. Ауа температурасы түнде 2-4, күндіз 8-10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22 сәуірге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a:t>
            </a:r>
            <a:r>
              <a:rPr lang="kk-KZ" sz="1200" b="1" dirty="0">
                <a:latin typeface="Times New Roman" pitchFamily="18" charset="0"/>
                <a:cs typeface="Times New Roman" pitchFamily="18" charset="0"/>
              </a:rPr>
              <a:t>21 сәуір </a:t>
            </a:r>
            <a:r>
              <a:rPr 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22 </a:t>
            </a:r>
            <a:r>
              <a:rPr lang="kk-KZ" sz="1200" b="1" dirty="0">
                <a:latin typeface="Times New Roman" pitchFamily="18" charset="0"/>
                <a:cs typeface="Times New Roman" pitchFamily="18" charset="0"/>
              </a:rPr>
              <a:t>сәуірге</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Солтүстік-батыстан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12926</TotalTime>
  <Words>572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2258</cp:revision>
  <cp:lastPrinted>2021-07-01T03:56:27Z</cp:lastPrinted>
  <dcterms:created xsi:type="dcterms:W3CDTF">2018-03-27T06:03:00Z</dcterms:created>
  <dcterms:modified xsi:type="dcterms:W3CDTF">2022-04-20T08:30:48Z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