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  <a:srgbClr val="EC29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124901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3328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5738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по 21 ч. 21 апреля 2022 г.</a:t>
            </a:r>
          </a:p>
          <a:p>
            <a:pPr lvl="0" indent="18573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временами дождь. Ветер 9-14 м/с. Температура воздуха ночью 5-7, днем 10-12 тепла.</a:t>
            </a:r>
          </a:p>
          <a:p>
            <a:pPr lvl="0" indent="185738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апреля  </a:t>
            </a:r>
          </a:p>
          <a:p>
            <a:pPr lvl="0" indent="18573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22 апреля 2022 г.</a:t>
            </a:r>
          </a:p>
          <a:p>
            <a:pPr lvl="0" indent="185738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ночью 0-2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21 апреля, ночью 22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7637560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12923</TotalTime>
  <Words>572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2088</cp:revision>
  <cp:lastPrinted>2021-07-01T03:56:27Z</cp:lastPrinted>
  <dcterms:created xsi:type="dcterms:W3CDTF">2018-03-27T06:03:00Z</dcterms:created>
  <dcterms:modified xsi:type="dcterms:W3CDTF">2022-04-20T08:25:03Z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