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9804546"/>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№110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21 сәуірғе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20 сәуір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21 </a:t>
            </a:r>
            <a:r>
              <a:rPr lang="ru-RU" altLang="ru-RU" sz="1200" b="1" dirty="0" err="1">
                <a:solidFill>
                  <a:srgbClr val="000000"/>
                </a:solidFill>
                <a:latin typeface="Times New Roman" pitchFamily="18" charset="0"/>
                <a:cs typeface="Times New Roman" pitchFamily="18" charset="0"/>
              </a:rPr>
              <a:t>сәуір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Көшпелі бұлтты, жауын-шашынсыз. Оңтүстіктен, оңтүстік-батыстан жел соғады, күші 3-8 м/с. Ауа температурасы түнде 9-11, күндіз 23-25 градус жылы болады.</a:t>
            </a:r>
            <a:r>
              <a:rPr lang="ru-RU" sz="1200" b="1" dirty="0">
                <a:solidFill>
                  <a:srgbClr val="000000"/>
                </a:solidFill>
                <a:latin typeface="Times New Roman" pitchFamily="18" charset="0"/>
                <a:cs typeface="Times New Roman" pitchFamily="18" charset="0"/>
              </a:rPr>
              <a:t>  </a:t>
            </a:r>
          </a:p>
          <a:p>
            <a:pPr lvl="0" indent="182563" algn="just"/>
            <a:r>
              <a:rPr lang="ru-RU" sz="1200" b="1" dirty="0">
                <a:solidFill>
                  <a:srgbClr val="000000"/>
                </a:solidFill>
                <a:latin typeface="Times New Roman" pitchFamily="18" charset="0"/>
                <a:cs typeface="Times New Roman" pitchFamily="18" charset="0"/>
              </a:rPr>
              <a:t>                              </a:t>
            </a:r>
          </a:p>
          <a:p>
            <a:pPr lvl="0" indent="182563" algn="ctr"/>
            <a:r>
              <a:rPr lang="ru-RU" sz="1200" b="1" dirty="0">
                <a:solidFill>
                  <a:srgbClr val="000000"/>
                </a:solidFill>
                <a:latin typeface="Times New Roman" pitchFamily="18" charset="0"/>
                <a:cs typeface="Times New Roman" pitchFamily="18" charset="0"/>
              </a:rPr>
              <a:t>     22</a:t>
            </a:r>
            <a:r>
              <a:rPr lang="kk-KZ" sz="1200" b="1" dirty="0">
                <a:solidFill>
                  <a:srgbClr val="000000"/>
                </a:solidFill>
                <a:latin typeface="Times New Roman" pitchFamily="18" charset="0"/>
                <a:cs typeface="Times New Roman" pitchFamily="18" charset="0"/>
              </a:rPr>
              <a:t> сәуірге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21 </a:t>
            </a:r>
            <a:r>
              <a:rPr lang="ru-RU" sz="1200" b="1" dirty="0" err="1">
                <a:solidFill>
                  <a:srgbClr val="000000"/>
                </a:solidFill>
                <a:latin typeface="Times New Roman" pitchFamily="18" charset="0"/>
                <a:cs typeface="Times New Roman" pitchFamily="18" charset="0"/>
              </a:rPr>
              <a:t>сәуір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22 </a:t>
            </a:r>
            <a:r>
              <a:rPr lang="ru-RU" sz="1200" b="1" dirty="0" err="1">
                <a:solidFill>
                  <a:srgbClr val="000000"/>
                </a:solidFill>
                <a:latin typeface="Times New Roman" pitchFamily="18" charset="0"/>
                <a:cs typeface="Times New Roman" pitchFamily="18" charset="0"/>
              </a:rPr>
              <a:t>сәуір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450000" algn="just"/>
            <a:r>
              <a:rPr lang="kk-KZ" sz="1200" dirty="0">
                <a:latin typeface="Times New Roman" pitchFamily="18" charset="0"/>
                <a:cs typeface="Times New Roman" pitchFamily="18" charset="0"/>
              </a:rPr>
              <a:t>Көшпелі бұлтты, күндіз кей уақытта жаңбыр жауады. Солтүстік-шығыстан жел соғады, күші 7-12 м/с. Ауа температурасы 8-10 градус жылы болады.</a:t>
            </a:r>
            <a:r>
              <a:rPr lang="ru-RU" sz="1200" dirty="0">
                <a:latin typeface="Times New Roman" pitchFamily="18" charset="0"/>
                <a:cs typeface="Times New Roman" pitchFamily="18" charset="0"/>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05246855"/>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2317</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21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22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1"/>
          <p:cNvSpPr>
            <a:spLocks noChangeArrowheads="1"/>
          </p:cNvSpPr>
          <p:nvPr/>
        </p:nvSpPr>
        <p:spPr bwMode="auto">
          <a:xfrm>
            <a:off x="166203" y="749951"/>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13012</TotalTime>
  <Words>605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2165</cp:revision>
  <cp:lastPrinted>2021-07-01T07:38:07Z</cp:lastPrinted>
  <dcterms:created xsi:type="dcterms:W3CDTF">2018-03-27T06:03:00Z</dcterms:created>
  <dcterms:modified xsi:type="dcterms:W3CDTF">2022-04-20T08:06:28Z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