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0445430"/>
              </p:ext>
            </p:extLst>
          </p:nvPr>
        </p:nvGraphicFramePr>
        <p:xfrm>
          <a:off x="307975" y="2473816"/>
          <a:ext cx="4465638" cy="2395344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9534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6024" y="232383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051096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09883" y="185193"/>
            <a:ext cx="475245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21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днем дождь. Ветер восточный, северо-восточный 9-14, днем порывы 18 м/с. Температура воздуха ночью 8-10, днём 17-19 тепла.</a:t>
            </a:r>
          </a:p>
          <a:p>
            <a:pPr lvl="0" algn="ctr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21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22 апреля </a:t>
            </a:r>
          </a:p>
          <a:p>
            <a:pPr lvl="0" indent="185738" algn="just"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дождь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восточный, северо-восточный  9-14, порывы 15-20 м/с. Температура воздуха 8-10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kk-KZ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12845</TotalTime>
  <Words>607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2200</cp:revision>
  <cp:lastPrinted>2021-07-01T03:56:27Z</cp:lastPrinted>
  <dcterms:created xsi:type="dcterms:W3CDTF">2018-03-27T06:03:00Z</dcterms:created>
  <dcterms:modified xsi:type="dcterms:W3CDTF">2022-04-20T08:45:12Z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