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839468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9060" y="1944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5738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апреля</a:t>
            </a: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21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9-14, днем порывы 15-20 м/с. Температура воздуха ночью 5-7,  днем 18-20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апреля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9-14 м/с. Температура воздуха ночью 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23435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21, ночью 22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6264693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13109</TotalTime>
  <Words>622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2110</cp:revision>
  <cp:lastPrinted>2021-07-01T03:56:27Z</cp:lastPrinted>
  <dcterms:created xsi:type="dcterms:W3CDTF">2018-03-27T06:03:00Z</dcterms:created>
  <dcterms:modified xsi:type="dcterms:W3CDTF">2022-04-20T08:23:50Z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