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024503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296976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21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жаңбыр, найзағай болады</a:t>
            </a:r>
            <a:r>
              <a:rPr lang="kk-KZ" sz="1200" dirty="0">
                <a:latin typeface="Times New Roman" pitchFamily="18" charset="0"/>
                <a:cs typeface="Times New Roman" pitchFamily="18" charset="0"/>
              </a:rPr>
              <a:t>. Солтүстік-шығыстан жел соғады, күші 5-10 м/с. Ауа температурасы түнде 10-12, күндіз 20-22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Кей </a:t>
            </a:r>
            <a:r>
              <a:rPr lang="ru-RU" sz="1200" dirty="0" err="1">
                <a:latin typeface="Times New Roman" pitchFamily="18" charset="0"/>
                <a:cs typeface="Times New Roman" pitchFamily="18" charset="0"/>
              </a:rPr>
              <a:t>уа</a:t>
            </a:r>
            <a:r>
              <a:rPr lang="kk-KZ" sz="1200" dirty="0">
                <a:latin typeface="Times New Roman" pitchFamily="18" charset="0"/>
                <a:cs typeface="Times New Roman" pitchFamily="18" charset="0"/>
              </a:rPr>
              <a:t>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kk-KZ" sz="1200" dirty="0">
                <a:latin typeface="Times New Roman" pitchFamily="18" charset="0"/>
                <a:cs typeface="Times New Roman" pitchFamily="18" charset="0"/>
              </a:rPr>
              <a:t>. Оңтүстік-батыстан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11-13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2022-01-19T06:58:06Z</cp:lastPrinted>
  <dcterms:created xsi:type="dcterms:W3CDTF">2018-03-27T06:03:00Z</dcterms:created>
  <dcterms:modified xsi:type="dcterms:W3CDTF">2022-04-20T08:35:12Z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