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01388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232412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5738"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м/с. Ауа температурасы түнде 1-3, күндіз 20-22 градус жылы</a:t>
            </a:r>
            <a:r>
              <a:rPr lang="kk-KZ" sz="1200" dirty="0" smtClean="0">
                <a:latin typeface="Times New Roman" pitchFamily="18" charset="0"/>
                <a:cs typeface="Times New Roman" pitchFamily="18" charset="0"/>
              </a:rPr>
              <a:t>.</a:t>
            </a:r>
          </a:p>
          <a:p>
            <a:pPr indent="185738" algn="just"/>
            <a:endParaRPr lang="kk-KZ" sz="1200" dirty="0">
              <a:latin typeface="Times New Roman"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22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21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5738"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2-4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12915</TotalTime>
  <Words>550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2021-07-01T03:56:27Z</cp:lastPrinted>
  <dcterms:created xsi:type="dcterms:W3CDTF">2018-03-27T06:03:00Z</dcterms:created>
  <dcterms:modified xsi:type="dcterms:W3CDTF">2022-04-20T08:34:08Z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