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778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Утром и днем дождь. Ветер северо-западный 9-14 м/с. Температура воздуха ночью 11-13, днем 15-17 тепла</a:t>
            </a:r>
            <a:r>
              <a:rPr lang="ru-RU" sz="1100" dirty="0">
                <a:solidFill>
                  <a:srgbClr val="000000"/>
                </a:solidFill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549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2021-10-15T03:50:29Z</cp:lastPrinted>
  <dcterms:created xsi:type="dcterms:W3CDTF">2018-03-27T06:03:00Z</dcterms:created>
  <dcterms:modified xsi:type="dcterms:W3CDTF">2022-04-20T08:05:16Z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