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67424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9645367"/>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237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21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күндіз жаңбыр. Жел шығыстан, солтүстік-шығыстан соғады, күші 9-14, екпіні 18 м/с. Ауа температурасы түнде 8-10, күндіз 17-19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22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21</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22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шығыстан, солтүстік-шығыстан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13096</TotalTime>
  <Words>596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2250</cp:revision>
  <cp:lastPrinted>2021-07-01T03:56:27Z</cp:lastPrinted>
  <dcterms:created xsi:type="dcterms:W3CDTF">2018-03-27T06:03:00Z</dcterms:created>
  <dcterms:modified xsi:type="dcterms:W3CDTF">2022-04-20T08:44:31Z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