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91020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апреля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21 апреля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кратковременный дождь, гроза, шквал. Ветер восточный 8-13, при грозе порывы 15-20 м/с. Температура воздуха ночью 9-11, днем 22-24 тепла. 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22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12795</TotalTime>
  <Words>615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2137</cp:revision>
  <cp:lastPrinted>2021-07-01T03:56:27Z</cp:lastPrinted>
  <dcterms:created xsi:type="dcterms:W3CDTF">2018-03-27T06:03:00Z</dcterms:created>
  <dcterms:modified xsi:type="dcterms:W3CDTF">2022-04-20T08:46:20Z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